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Times New Roman" charset="1" panose="02030502070405020303"/>
      <p:regular r:id="rId14"/>
    </p:embeddedFont>
    <p:embeddedFont>
      <p:font typeface="Tex Gyre Termes Bold" charset="1" panose="00000800000000000000"/>
      <p:regular r:id="rId15"/>
    </p:embeddedFont>
    <p:embeddedFont>
      <p:font typeface="Times New Roman Bold" charset="1" panose="02030802070405020303"/>
      <p:regular r:id="rId16"/>
    </p:embeddedFont>
    <p:embeddedFont>
      <p:font typeface="Times New Roman Italics" charset="1" panose="020305020704050903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3" id="3"/>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4" id="4"/>
          <p:cNvSpPr txBox="true"/>
          <p:nvPr/>
        </p:nvSpPr>
        <p:spPr>
          <a:xfrm rot="0">
            <a:off x="3219968" y="3711446"/>
            <a:ext cx="11848064" cy="1639072"/>
          </a:xfrm>
          <a:prstGeom prst="rect">
            <a:avLst/>
          </a:prstGeom>
        </p:spPr>
        <p:txBody>
          <a:bodyPr anchor="t" rtlCol="false" tIns="0" lIns="0" bIns="0" rIns="0">
            <a:spAutoFit/>
          </a:bodyPr>
          <a:lstStyle/>
          <a:p>
            <a:pPr algn="ctr">
              <a:lnSpc>
                <a:spcPts val="12032"/>
              </a:lnSpc>
            </a:pPr>
            <a:r>
              <a:rPr lang="en-US" sz="8594">
                <a:solidFill>
                  <a:srgbClr val="000000"/>
                </a:solidFill>
                <a:latin typeface="Times New Roman"/>
                <a:ea typeface="Times New Roman"/>
                <a:cs typeface="Times New Roman"/>
                <a:sym typeface="Times New Roman"/>
              </a:rPr>
              <a:t>TITLE OF THE PAPER</a:t>
            </a:r>
          </a:p>
        </p:txBody>
      </p:sp>
      <p:sp>
        <p:nvSpPr>
          <p:cNvPr name="TextBox 5" id="5"/>
          <p:cNvSpPr txBox="true"/>
          <p:nvPr/>
        </p:nvSpPr>
        <p:spPr>
          <a:xfrm rot="0">
            <a:off x="5606070" y="8050215"/>
            <a:ext cx="7075859" cy="550545"/>
          </a:xfrm>
          <a:prstGeom prst="rect">
            <a:avLst/>
          </a:prstGeom>
        </p:spPr>
        <p:txBody>
          <a:bodyPr anchor="t" rtlCol="false" tIns="0" lIns="0" bIns="0" rIns="0">
            <a:spAutoFit/>
          </a:bodyPr>
          <a:lstStyle/>
          <a:p>
            <a:pPr algn="ctr">
              <a:lnSpc>
                <a:spcPts val="4199"/>
              </a:lnSpc>
            </a:pPr>
            <a:r>
              <a:rPr lang="en-US" sz="2799" spc="755">
                <a:solidFill>
                  <a:srgbClr val="000000"/>
                </a:solidFill>
                <a:latin typeface="Times New Roman"/>
                <a:ea typeface="Times New Roman"/>
                <a:cs typeface="Times New Roman"/>
                <a:sym typeface="Times New Roman"/>
              </a:rPr>
              <a:t>AUTHOR AFFILIATION</a:t>
            </a:r>
          </a:p>
        </p:txBody>
      </p:sp>
      <p:sp>
        <p:nvSpPr>
          <p:cNvPr name="TextBox 6" id="6"/>
          <p:cNvSpPr txBox="true"/>
          <p:nvPr/>
        </p:nvSpPr>
        <p:spPr>
          <a:xfrm rot="0">
            <a:off x="7032614" y="7340645"/>
            <a:ext cx="4222773" cy="548386"/>
          </a:xfrm>
          <a:prstGeom prst="rect">
            <a:avLst/>
          </a:prstGeom>
        </p:spPr>
        <p:txBody>
          <a:bodyPr anchor="t" rtlCol="false" tIns="0" lIns="0" bIns="0" rIns="0">
            <a:spAutoFit/>
          </a:bodyPr>
          <a:lstStyle/>
          <a:p>
            <a:pPr algn="ctr">
              <a:lnSpc>
                <a:spcPts val="3872"/>
              </a:lnSpc>
            </a:pPr>
            <a:r>
              <a:rPr lang="en-US" sz="3200" spc="256">
                <a:solidFill>
                  <a:srgbClr val="000000"/>
                </a:solidFill>
                <a:latin typeface="Times New Roman"/>
                <a:ea typeface="Times New Roman"/>
                <a:cs typeface="Times New Roman"/>
                <a:sym typeface="Times New Roman"/>
              </a:rPr>
              <a:t>AUTHOR NAMES </a:t>
            </a:r>
          </a:p>
        </p:txBody>
      </p:sp>
      <p:sp>
        <p:nvSpPr>
          <p:cNvPr name="TextBox 7" id="7"/>
          <p:cNvSpPr txBox="true"/>
          <p:nvPr/>
        </p:nvSpPr>
        <p:spPr>
          <a:xfrm rot="0">
            <a:off x="5606070" y="5693418"/>
            <a:ext cx="7075859" cy="550545"/>
          </a:xfrm>
          <a:prstGeom prst="rect">
            <a:avLst/>
          </a:prstGeom>
        </p:spPr>
        <p:txBody>
          <a:bodyPr anchor="t" rtlCol="false" tIns="0" lIns="0" bIns="0" rIns="0">
            <a:spAutoFit/>
          </a:bodyPr>
          <a:lstStyle/>
          <a:p>
            <a:pPr algn="ctr">
              <a:lnSpc>
                <a:spcPts val="4199"/>
              </a:lnSpc>
            </a:pPr>
            <a:r>
              <a:rPr lang="en-US" sz="2799" spc="755">
                <a:solidFill>
                  <a:srgbClr val="000000"/>
                </a:solidFill>
                <a:latin typeface="Times New Roman"/>
                <a:ea typeface="Times New Roman"/>
                <a:cs typeface="Times New Roman"/>
                <a:sym typeface="Times New Roman"/>
              </a:rPr>
              <a:t>SUB HEADING</a:t>
            </a:r>
          </a:p>
        </p:txBody>
      </p:sp>
      <p:sp>
        <p:nvSpPr>
          <p:cNvPr name="TextBox 8" id="8"/>
          <p:cNvSpPr txBox="true"/>
          <p:nvPr/>
        </p:nvSpPr>
        <p:spPr>
          <a:xfrm rot="0">
            <a:off x="3219968" y="1257615"/>
            <a:ext cx="11848064" cy="2125498"/>
          </a:xfrm>
          <a:prstGeom prst="rect">
            <a:avLst/>
          </a:prstGeom>
        </p:spPr>
        <p:txBody>
          <a:bodyPr anchor="t" rtlCol="false" tIns="0" lIns="0" bIns="0" rIns="0">
            <a:spAutoFit/>
          </a:bodyPr>
          <a:lstStyle/>
          <a:p>
            <a:pPr algn="ctr">
              <a:lnSpc>
                <a:spcPts val="15671"/>
              </a:lnSpc>
            </a:pPr>
            <a:r>
              <a:rPr lang="en-US" sz="11193">
                <a:solidFill>
                  <a:srgbClr val="BF2827"/>
                </a:solidFill>
                <a:latin typeface="Times New Roman"/>
                <a:ea typeface="Times New Roman"/>
                <a:cs typeface="Times New Roman"/>
                <a:sym typeface="Times New Roman"/>
              </a:rPr>
              <a:t>NCPO-2025</a:t>
            </a:r>
          </a:p>
        </p:txBody>
      </p:sp>
      <p:sp>
        <p:nvSpPr>
          <p:cNvPr name="TextBox 9" id="9"/>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AutoShape 10" id="10"/>
          <p:cNvSpPr/>
          <p:nvPr/>
        </p:nvSpPr>
        <p:spPr>
          <a:xfrm flipH="true">
            <a:off x="-196485" y="9703158"/>
            <a:ext cx="19360431" cy="0"/>
          </a:xfrm>
          <a:prstGeom prst="line">
            <a:avLst/>
          </a:prstGeom>
          <a:ln cap="flat" w="38100">
            <a:solidFill>
              <a:srgbClr val="F8A813"/>
            </a:solidFill>
            <a:prstDash val="solid"/>
            <a:headEnd type="none" len="sm" w="sm"/>
            <a:tailEnd type="none" len="sm" w="sm"/>
          </a:ln>
        </p:spPr>
      </p:sp>
      <p:sp>
        <p:nvSpPr>
          <p:cNvPr name="AutoShape 11" id="11"/>
          <p:cNvSpPr/>
          <p:nvPr/>
        </p:nvSpPr>
        <p:spPr>
          <a:xfrm flipH="true">
            <a:off x="-196485" y="9781020"/>
            <a:ext cx="19360431" cy="0"/>
          </a:xfrm>
          <a:prstGeom prst="line">
            <a:avLst/>
          </a:prstGeom>
          <a:ln cap="flat" w="66675">
            <a:solidFill>
              <a:srgbClr val="133786"/>
            </a:solidFill>
            <a:prstDash val="solid"/>
            <a:headEnd type="none" len="sm" w="sm"/>
            <a:tailEnd type="none" len="sm" w="sm"/>
          </a:ln>
        </p:spPr>
      </p:sp>
      <p:sp>
        <p:nvSpPr>
          <p:cNvPr name="Freeform 12" id="12"/>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3" id="13"/>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4" id="14"/>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5" id="15"/>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02</a:t>
            </a:r>
          </a:p>
        </p:txBody>
      </p:sp>
      <p:sp>
        <p:nvSpPr>
          <p:cNvPr name="TextBox 3" id="3"/>
          <p:cNvSpPr txBox="true"/>
          <p:nvPr/>
        </p:nvSpPr>
        <p:spPr>
          <a:xfrm rot="0">
            <a:off x="5077132" y="2974593"/>
            <a:ext cx="5534444" cy="5978843"/>
          </a:xfrm>
          <a:prstGeom prst="rect">
            <a:avLst/>
          </a:prstGeom>
        </p:spPr>
        <p:txBody>
          <a:bodyPr anchor="t" rtlCol="false" tIns="0" lIns="0" bIns="0" rIns="0">
            <a:spAutoFit/>
          </a:bodyPr>
          <a:lstStyle/>
          <a:p>
            <a:pPr algn="l">
              <a:lnSpc>
                <a:spcPts val="5251"/>
              </a:lnSpc>
            </a:pPr>
            <a:r>
              <a:rPr lang="en-US" sz="2420">
                <a:solidFill>
                  <a:srgbClr val="000000"/>
                </a:solidFill>
                <a:latin typeface="Times New Roman"/>
                <a:ea typeface="Times New Roman"/>
                <a:cs typeface="Times New Roman"/>
                <a:sym typeface="Times New Roman"/>
              </a:rPr>
              <a:t>Topic 01</a:t>
            </a:r>
          </a:p>
          <a:p>
            <a:pPr algn="l" marL="0" indent="0" lvl="0">
              <a:lnSpc>
                <a:spcPts val="5251"/>
              </a:lnSpc>
            </a:pPr>
            <a:r>
              <a:rPr lang="en-US" sz="2420">
                <a:solidFill>
                  <a:srgbClr val="000000"/>
                </a:solidFill>
                <a:latin typeface="Times New Roman"/>
                <a:ea typeface="Times New Roman"/>
                <a:cs typeface="Times New Roman"/>
                <a:sym typeface="Times New Roman"/>
              </a:rPr>
              <a:t>Topic 02</a:t>
            </a:r>
          </a:p>
          <a:p>
            <a:pPr algn="l" marL="0" indent="0" lvl="0">
              <a:lnSpc>
                <a:spcPts val="5251"/>
              </a:lnSpc>
            </a:pPr>
            <a:r>
              <a:rPr lang="en-US" sz="2420" u="none">
                <a:solidFill>
                  <a:srgbClr val="000000"/>
                </a:solidFill>
                <a:latin typeface="Times New Roman"/>
                <a:ea typeface="Times New Roman"/>
                <a:cs typeface="Times New Roman"/>
                <a:sym typeface="Times New Roman"/>
              </a:rPr>
              <a:t>Topic 03</a:t>
            </a:r>
          </a:p>
          <a:p>
            <a:pPr algn="l" marL="0" indent="0" lvl="0">
              <a:lnSpc>
                <a:spcPts val="5251"/>
              </a:lnSpc>
            </a:pPr>
            <a:r>
              <a:rPr lang="en-US" sz="2420" u="none">
                <a:solidFill>
                  <a:srgbClr val="000000"/>
                </a:solidFill>
                <a:latin typeface="Times New Roman"/>
                <a:ea typeface="Times New Roman"/>
                <a:cs typeface="Times New Roman"/>
                <a:sym typeface="Times New Roman"/>
              </a:rPr>
              <a:t>Topic 04</a:t>
            </a:r>
          </a:p>
          <a:p>
            <a:pPr algn="l" marL="0" indent="0" lvl="0">
              <a:lnSpc>
                <a:spcPts val="5251"/>
              </a:lnSpc>
            </a:pPr>
            <a:r>
              <a:rPr lang="en-US" sz="2420" u="none">
                <a:solidFill>
                  <a:srgbClr val="000000"/>
                </a:solidFill>
                <a:latin typeface="Times New Roman"/>
                <a:ea typeface="Times New Roman"/>
                <a:cs typeface="Times New Roman"/>
                <a:sym typeface="Times New Roman"/>
              </a:rPr>
              <a:t>Topic 05</a:t>
            </a:r>
          </a:p>
          <a:p>
            <a:pPr algn="l" marL="0" indent="0" lvl="0">
              <a:lnSpc>
                <a:spcPts val="5251"/>
              </a:lnSpc>
            </a:pPr>
            <a:r>
              <a:rPr lang="en-US" sz="2420" u="none">
                <a:solidFill>
                  <a:srgbClr val="000000"/>
                </a:solidFill>
                <a:latin typeface="Times New Roman"/>
                <a:ea typeface="Times New Roman"/>
                <a:cs typeface="Times New Roman"/>
                <a:sym typeface="Times New Roman"/>
              </a:rPr>
              <a:t>Topic 06</a:t>
            </a:r>
          </a:p>
          <a:p>
            <a:pPr algn="l" marL="0" indent="0" lvl="0">
              <a:lnSpc>
                <a:spcPts val="5251"/>
              </a:lnSpc>
            </a:pPr>
            <a:r>
              <a:rPr lang="en-US" sz="2420" u="none">
                <a:solidFill>
                  <a:srgbClr val="000000"/>
                </a:solidFill>
                <a:latin typeface="Times New Roman"/>
                <a:ea typeface="Times New Roman"/>
                <a:cs typeface="Times New Roman"/>
                <a:sym typeface="Times New Roman"/>
              </a:rPr>
              <a:t>Topic 07</a:t>
            </a:r>
          </a:p>
          <a:p>
            <a:pPr algn="l" marL="0" indent="0" lvl="0">
              <a:lnSpc>
                <a:spcPts val="5251"/>
              </a:lnSpc>
            </a:pPr>
            <a:r>
              <a:rPr lang="en-US" sz="2420" u="none">
                <a:solidFill>
                  <a:srgbClr val="000000"/>
                </a:solidFill>
                <a:latin typeface="Times New Roman"/>
                <a:ea typeface="Times New Roman"/>
                <a:cs typeface="Times New Roman"/>
                <a:sym typeface="Times New Roman"/>
              </a:rPr>
              <a:t>Topic 08</a:t>
            </a:r>
          </a:p>
          <a:p>
            <a:pPr algn="l" marL="0" indent="0" lvl="0">
              <a:lnSpc>
                <a:spcPts val="5251"/>
              </a:lnSpc>
            </a:pPr>
            <a:r>
              <a:rPr lang="en-US" sz="2420" u="none">
                <a:solidFill>
                  <a:srgbClr val="000000"/>
                </a:solidFill>
                <a:latin typeface="Times New Roman"/>
                <a:ea typeface="Times New Roman"/>
                <a:cs typeface="Times New Roman"/>
                <a:sym typeface="Times New Roman"/>
              </a:rPr>
              <a:t>Topic 09</a:t>
            </a:r>
          </a:p>
        </p:txBody>
      </p:sp>
      <p:sp>
        <p:nvSpPr>
          <p:cNvPr name="TextBox 4" id="4"/>
          <p:cNvSpPr txBox="true"/>
          <p:nvPr/>
        </p:nvSpPr>
        <p:spPr>
          <a:xfrm rot="0">
            <a:off x="12407305" y="2974593"/>
            <a:ext cx="803563" cy="5978843"/>
          </a:xfrm>
          <a:prstGeom prst="rect">
            <a:avLst/>
          </a:prstGeom>
        </p:spPr>
        <p:txBody>
          <a:bodyPr anchor="t" rtlCol="false" tIns="0" lIns="0" bIns="0" rIns="0">
            <a:spAutoFit/>
          </a:bodyPr>
          <a:lstStyle/>
          <a:p>
            <a:pPr algn="r">
              <a:lnSpc>
                <a:spcPts val="5251"/>
              </a:lnSpc>
            </a:pPr>
            <a:r>
              <a:rPr lang="en-US" sz="2420">
                <a:solidFill>
                  <a:srgbClr val="000000"/>
                </a:solidFill>
                <a:latin typeface="Times New Roman"/>
                <a:ea typeface="Times New Roman"/>
                <a:cs typeface="Times New Roman"/>
                <a:sym typeface="Times New Roman"/>
              </a:rPr>
              <a:t>01</a:t>
            </a:r>
          </a:p>
          <a:p>
            <a:pPr algn="r">
              <a:lnSpc>
                <a:spcPts val="5251"/>
              </a:lnSpc>
            </a:pPr>
            <a:r>
              <a:rPr lang="en-US" sz="2420">
                <a:solidFill>
                  <a:srgbClr val="000000"/>
                </a:solidFill>
                <a:latin typeface="Times New Roman"/>
                <a:ea typeface="Times New Roman"/>
                <a:cs typeface="Times New Roman"/>
                <a:sym typeface="Times New Roman"/>
              </a:rPr>
              <a:t>02</a:t>
            </a:r>
          </a:p>
          <a:p>
            <a:pPr algn="r">
              <a:lnSpc>
                <a:spcPts val="5251"/>
              </a:lnSpc>
            </a:pPr>
            <a:r>
              <a:rPr lang="en-US" sz="2420">
                <a:solidFill>
                  <a:srgbClr val="000000"/>
                </a:solidFill>
                <a:latin typeface="Times New Roman"/>
                <a:ea typeface="Times New Roman"/>
                <a:cs typeface="Times New Roman"/>
                <a:sym typeface="Times New Roman"/>
              </a:rPr>
              <a:t>03</a:t>
            </a:r>
          </a:p>
          <a:p>
            <a:pPr algn="r">
              <a:lnSpc>
                <a:spcPts val="5251"/>
              </a:lnSpc>
            </a:pPr>
            <a:r>
              <a:rPr lang="en-US" sz="2420">
                <a:solidFill>
                  <a:srgbClr val="000000"/>
                </a:solidFill>
                <a:latin typeface="Times New Roman"/>
                <a:ea typeface="Times New Roman"/>
                <a:cs typeface="Times New Roman"/>
                <a:sym typeface="Times New Roman"/>
              </a:rPr>
              <a:t>04</a:t>
            </a:r>
          </a:p>
          <a:p>
            <a:pPr algn="r">
              <a:lnSpc>
                <a:spcPts val="5251"/>
              </a:lnSpc>
            </a:pPr>
            <a:r>
              <a:rPr lang="en-US" sz="2420">
                <a:solidFill>
                  <a:srgbClr val="000000"/>
                </a:solidFill>
                <a:latin typeface="Times New Roman"/>
                <a:ea typeface="Times New Roman"/>
                <a:cs typeface="Times New Roman"/>
                <a:sym typeface="Times New Roman"/>
              </a:rPr>
              <a:t>05</a:t>
            </a:r>
          </a:p>
          <a:p>
            <a:pPr algn="r">
              <a:lnSpc>
                <a:spcPts val="5251"/>
              </a:lnSpc>
            </a:pPr>
            <a:r>
              <a:rPr lang="en-US" sz="2420">
                <a:solidFill>
                  <a:srgbClr val="000000"/>
                </a:solidFill>
                <a:latin typeface="Times New Roman"/>
                <a:ea typeface="Times New Roman"/>
                <a:cs typeface="Times New Roman"/>
                <a:sym typeface="Times New Roman"/>
              </a:rPr>
              <a:t>06</a:t>
            </a:r>
          </a:p>
          <a:p>
            <a:pPr algn="r">
              <a:lnSpc>
                <a:spcPts val="5251"/>
              </a:lnSpc>
            </a:pPr>
            <a:r>
              <a:rPr lang="en-US" sz="2420">
                <a:solidFill>
                  <a:srgbClr val="000000"/>
                </a:solidFill>
                <a:latin typeface="Times New Roman"/>
                <a:ea typeface="Times New Roman"/>
                <a:cs typeface="Times New Roman"/>
                <a:sym typeface="Times New Roman"/>
              </a:rPr>
              <a:t>07</a:t>
            </a:r>
          </a:p>
          <a:p>
            <a:pPr algn="r">
              <a:lnSpc>
                <a:spcPts val="5251"/>
              </a:lnSpc>
            </a:pPr>
            <a:r>
              <a:rPr lang="en-US" sz="2420">
                <a:solidFill>
                  <a:srgbClr val="000000"/>
                </a:solidFill>
                <a:latin typeface="Times New Roman"/>
                <a:ea typeface="Times New Roman"/>
                <a:cs typeface="Times New Roman"/>
                <a:sym typeface="Times New Roman"/>
              </a:rPr>
              <a:t>08</a:t>
            </a:r>
          </a:p>
          <a:p>
            <a:pPr algn="r" marL="0" indent="0" lvl="0">
              <a:lnSpc>
                <a:spcPts val="5251"/>
              </a:lnSpc>
            </a:pPr>
            <a:r>
              <a:rPr lang="en-US" sz="2420">
                <a:solidFill>
                  <a:srgbClr val="000000"/>
                </a:solidFill>
                <a:latin typeface="Times New Roman"/>
                <a:ea typeface="Times New Roman"/>
                <a:cs typeface="Times New Roman"/>
                <a:sym typeface="Times New Roman"/>
              </a:rPr>
              <a:t>09</a:t>
            </a:r>
          </a:p>
        </p:txBody>
      </p:sp>
      <p:sp>
        <p:nvSpPr>
          <p:cNvPr name="AutoShape 5" id="5"/>
          <p:cNvSpPr/>
          <p:nvPr/>
        </p:nvSpPr>
        <p:spPr>
          <a:xfrm>
            <a:off x="8584951" y="3491899"/>
            <a:ext cx="4139503" cy="0"/>
          </a:xfrm>
          <a:prstGeom prst="line">
            <a:avLst/>
          </a:prstGeom>
          <a:ln cap="rnd" w="19050">
            <a:solidFill>
              <a:srgbClr val="9D9D9D"/>
            </a:solidFill>
            <a:prstDash val="sysDot"/>
            <a:headEnd type="none" len="sm" w="sm"/>
            <a:tailEnd type="none" len="sm" w="sm"/>
          </a:ln>
        </p:spPr>
      </p:sp>
      <p:sp>
        <p:nvSpPr>
          <p:cNvPr name="AutoShape 6" id="6"/>
          <p:cNvSpPr/>
          <p:nvPr/>
        </p:nvSpPr>
        <p:spPr>
          <a:xfrm>
            <a:off x="8584951" y="4802007"/>
            <a:ext cx="4139503" cy="19105"/>
          </a:xfrm>
          <a:prstGeom prst="line">
            <a:avLst/>
          </a:prstGeom>
          <a:ln cap="rnd" w="19050">
            <a:solidFill>
              <a:srgbClr val="9D9D9D"/>
            </a:solidFill>
            <a:prstDash val="sysDot"/>
            <a:headEnd type="none" len="sm" w="sm"/>
            <a:tailEnd type="none" len="sm" w="sm"/>
          </a:ln>
        </p:spPr>
      </p:sp>
      <p:sp>
        <p:nvSpPr>
          <p:cNvPr name="AutoShape 7" id="7"/>
          <p:cNvSpPr/>
          <p:nvPr/>
        </p:nvSpPr>
        <p:spPr>
          <a:xfrm>
            <a:off x="8584951" y="4160497"/>
            <a:ext cx="4139503" cy="0"/>
          </a:xfrm>
          <a:prstGeom prst="line">
            <a:avLst/>
          </a:prstGeom>
          <a:ln cap="rnd" w="19050">
            <a:solidFill>
              <a:srgbClr val="9D9D9D"/>
            </a:solidFill>
            <a:prstDash val="sysDot"/>
            <a:headEnd type="none" len="sm" w="sm"/>
            <a:tailEnd type="none" len="sm" w="sm"/>
          </a:ln>
        </p:spPr>
      </p:sp>
      <p:sp>
        <p:nvSpPr>
          <p:cNvPr name="AutoShape 8" id="8"/>
          <p:cNvSpPr/>
          <p:nvPr/>
        </p:nvSpPr>
        <p:spPr>
          <a:xfrm>
            <a:off x="8541824" y="5402355"/>
            <a:ext cx="4139503" cy="0"/>
          </a:xfrm>
          <a:prstGeom prst="line">
            <a:avLst/>
          </a:prstGeom>
          <a:ln cap="rnd" w="19050">
            <a:solidFill>
              <a:srgbClr val="9D9D9D"/>
            </a:solidFill>
            <a:prstDash val="sysDot"/>
            <a:headEnd type="none" len="sm" w="sm"/>
            <a:tailEnd type="none" len="sm" w="sm"/>
          </a:ln>
        </p:spPr>
      </p:sp>
      <p:sp>
        <p:nvSpPr>
          <p:cNvPr name="AutoShape 9" id="9"/>
          <p:cNvSpPr/>
          <p:nvPr/>
        </p:nvSpPr>
        <p:spPr>
          <a:xfrm>
            <a:off x="8541824" y="6712463"/>
            <a:ext cx="4139503" cy="19105"/>
          </a:xfrm>
          <a:prstGeom prst="line">
            <a:avLst/>
          </a:prstGeom>
          <a:ln cap="rnd" w="19050">
            <a:solidFill>
              <a:srgbClr val="9D9D9D"/>
            </a:solidFill>
            <a:prstDash val="sysDot"/>
            <a:headEnd type="none" len="sm" w="sm"/>
            <a:tailEnd type="none" len="sm" w="sm"/>
          </a:ln>
        </p:spPr>
      </p:sp>
      <p:sp>
        <p:nvSpPr>
          <p:cNvPr name="AutoShape 10" id="10"/>
          <p:cNvSpPr/>
          <p:nvPr/>
        </p:nvSpPr>
        <p:spPr>
          <a:xfrm>
            <a:off x="8541824" y="6070953"/>
            <a:ext cx="4139503" cy="0"/>
          </a:xfrm>
          <a:prstGeom prst="line">
            <a:avLst/>
          </a:prstGeom>
          <a:ln cap="rnd" w="19050">
            <a:solidFill>
              <a:srgbClr val="9D9D9D"/>
            </a:solidFill>
            <a:prstDash val="sysDot"/>
            <a:headEnd type="none" len="sm" w="sm"/>
            <a:tailEnd type="none" len="sm" w="sm"/>
          </a:ln>
        </p:spPr>
      </p:sp>
      <p:sp>
        <p:nvSpPr>
          <p:cNvPr name="AutoShape 11" id="11"/>
          <p:cNvSpPr/>
          <p:nvPr/>
        </p:nvSpPr>
        <p:spPr>
          <a:xfrm>
            <a:off x="8541774" y="7368227"/>
            <a:ext cx="4139503" cy="0"/>
          </a:xfrm>
          <a:prstGeom prst="line">
            <a:avLst/>
          </a:prstGeom>
          <a:ln cap="rnd" w="19050">
            <a:solidFill>
              <a:srgbClr val="9D9D9D"/>
            </a:solidFill>
            <a:prstDash val="sysDot"/>
            <a:headEnd type="none" len="sm" w="sm"/>
            <a:tailEnd type="none" len="sm" w="sm"/>
          </a:ln>
        </p:spPr>
      </p:sp>
      <p:sp>
        <p:nvSpPr>
          <p:cNvPr name="AutoShape 12" id="12"/>
          <p:cNvSpPr/>
          <p:nvPr/>
        </p:nvSpPr>
        <p:spPr>
          <a:xfrm>
            <a:off x="8541774" y="8678334"/>
            <a:ext cx="4139503" cy="19105"/>
          </a:xfrm>
          <a:prstGeom prst="line">
            <a:avLst/>
          </a:prstGeom>
          <a:ln cap="rnd" w="19050">
            <a:solidFill>
              <a:srgbClr val="9D9D9D"/>
            </a:solidFill>
            <a:prstDash val="sysDot"/>
            <a:headEnd type="none" len="sm" w="sm"/>
            <a:tailEnd type="none" len="sm" w="sm"/>
          </a:ln>
        </p:spPr>
      </p:sp>
      <p:sp>
        <p:nvSpPr>
          <p:cNvPr name="AutoShape 13" id="13"/>
          <p:cNvSpPr/>
          <p:nvPr/>
        </p:nvSpPr>
        <p:spPr>
          <a:xfrm>
            <a:off x="8541774" y="8036825"/>
            <a:ext cx="4139503" cy="0"/>
          </a:xfrm>
          <a:prstGeom prst="line">
            <a:avLst/>
          </a:prstGeom>
          <a:ln cap="rnd" w="19050">
            <a:solidFill>
              <a:srgbClr val="9D9D9D"/>
            </a:solidFill>
            <a:prstDash val="sysDot"/>
            <a:headEnd type="none" len="sm" w="sm"/>
            <a:tailEnd type="none" len="sm" w="sm"/>
          </a:ln>
        </p:spPr>
      </p:sp>
      <p:sp>
        <p:nvSpPr>
          <p:cNvPr name="TextBox 14" id="14"/>
          <p:cNvSpPr txBox="true"/>
          <p:nvPr/>
        </p:nvSpPr>
        <p:spPr>
          <a:xfrm rot="0">
            <a:off x="5420240" y="1581465"/>
            <a:ext cx="8748459" cy="860425"/>
          </a:xfrm>
          <a:prstGeom prst="rect">
            <a:avLst/>
          </a:prstGeom>
        </p:spPr>
        <p:txBody>
          <a:bodyPr anchor="t" rtlCol="false" tIns="0" lIns="0" bIns="0" rIns="0">
            <a:spAutoFit/>
          </a:bodyPr>
          <a:lstStyle/>
          <a:p>
            <a:pPr algn="l">
              <a:lnSpc>
                <a:spcPts val="6049"/>
              </a:lnSpc>
            </a:pPr>
            <a:r>
              <a:rPr lang="en-US" b="true" sz="4999" u="sng">
                <a:solidFill>
                  <a:srgbClr val="000000"/>
                </a:solidFill>
                <a:latin typeface="Times New Roman Bold"/>
                <a:ea typeface="Times New Roman Bold"/>
                <a:cs typeface="Times New Roman Bold"/>
                <a:sym typeface="Times New Roman Bold"/>
              </a:rPr>
              <a:t>TABLE OF CONTENTS</a:t>
            </a:r>
          </a:p>
        </p:txBody>
      </p:sp>
      <p:sp>
        <p:nvSpPr>
          <p:cNvPr name="AutoShape 15" id="15"/>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16" id="16"/>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17" id="17"/>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18" id="18"/>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19" id="19"/>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20" id="20"/>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21" id="21"/>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22" id="22"/>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23" id="23"/>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03</a:t>
            </a:r>
          </a:p>
        </p:txBody>
      </p:sp>
      <p:sp>
        <p:nvSpPr>
          <p:cNvPr name="AutoShape 3" id="3"/>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4" id="4"/>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TextBox 5" id="5"/>
          <p:cNvSpPr txBox="true"/>
          <p:nvPr/>
        </p:nvSpPr>
        <p:spPr>
          <a:xfrm rot="0">
            <a:off x="6175990" y="1926199"/>
            <a:ext cx="6015877" cy="860425"/>
          </a:xfrm>
          <a:prstGeom prst="rect">
            <a:avLst/>
          </a:prstGeom>
        </p:spPr>
        <p:txBody>
          <a:bodyPr anchor="t" rtlCol="false" tIns="0" lIns="0" bIns="0" rIns="0">
            <a:spAutoFit/>
          </a:bodyPr>
          <a:lstStyle/>
          <a:p>
            <a:pPr algn="l">
              <a:lnSpc>
                <a:spcPts val="6049"/>
              </a:lnSpc>
            </a:pPr>
            <a:r>
              <a:rPr lang="en-US" b="true" sz="4999" u="sng">
                <a:solidFill>
                  <a:srgbClr val="000000"/>
                </a:solidFill>
                <a:latin typeface="Times New Roman Bold"/>
                <a:ea typeface="Times New Roman Bold"/>
                <a:cs typeface="Times New Roman Bold"/>
                <a:sym typeface="Times New Roman Bold"/>
              </a:rPr>
              <a:t>INTRODUCTION</a:t>
            </a:r>
          </a:p>
        </p:txBody>
      </p:sp>
      <p:sp>
        <p:nvSpPr>
          <p:cNvPr name="TextBox 6" id="6"/>
          <p:cNvSpPr txBox="true"/>
          <p:nvPr/>
        </p:nvSpPr>
        <p:spPr>
          <a:xfrm rot="0">
            <a:off x="2524639" y="3418501"/>
            <a:ext cx="13049615" cy="2265426"/>
          </a:xfrm>
          <a:prstGeom prst="rect">
            <a:avLst/>
          </a:prstGeom>
        </p:spPr>
        <p:txBody>
          <a:bodyPr anchor="t" rtlCol="false" tIns="0" lIns="0" bIns="0" rIns="0">
            <a:spAutoFit/>
          </a:bodyPr>
          <a:lstStyle/>
          <a:p>
            <a:pPr algn="just" marL="0" indent="0" lvl="0">
              <a:lnSpc>
                <a:spcPts val="4557"/>
              </a:lnSpc>
              <a:spcBef>
                <a:spcPct val="0"/>
              </a:spcBef>
            </a:pPr>
            <a:r>
              <a:rPr lang="en-US" sz="2100">
                <a:solidFill>
                  <a:srgbClr val="000000"/>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7" id="7"/>
          <p:cNvSpPr txBox="true"/>
          <p:nvPr/>
        </p:nvSpPr>
        <p:spPr>
          <a:xfrm rot="0">
            <a:off x="2524639" y="6562100"/>
            <a:ext cx="13049615" cy="1693926"/>
          </a:xfrm>
          <a:prstGeom prst="rect">
            <a:avLst/>
          </a:prstGeom>
        </p:spPr>
        <p:txBody>
          <a:bodyPr anchor="t" rtlCol="false" tIns="0" lIns="0" bIns="0" rIns="0">
            <a:spAutoFit/>
          </a:bodyPr>
          <a:lstStyle/>
          <a:p>
            <a:pPr algn="just" marL="0" indent="0" lvl="0">
              <a:lnSpc>
                <a:spcPts val="4557"/>
              </a:lnSpc>
              <a:spcBef>
                <a:spcPct val="0"/>
              </a:spcBef>
            </a:pPr>
            <a:r>
              <a:rPr lang="en-US" sz="2100">
                <a:solidFill>
                  <a:srgbClr val="000000"/>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a:t>
            </a:r>
          </a:p>
        </p:txBody>
      </p:sp>
      <p:sp>
        <p:nvSpPr>
          <p:cNvPr name="AutoShape 8" id="8"/>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9" id="9"/>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10" id="10"/>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11" id="11"/>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2" id="12"/>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3" id="13"/>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4" id="14"/>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643766" y="4211725"/>
            <a:ext cx="13000468" cy="403860"/>
          </a:xfrm>
          <a:prstGeom prst="rect">
            <a:avLst/>
          </a:prstGeom>
        </p:spPr>
        <p:txBody>
          <a:bodyPr anchor="t" rtlCol="false" tIns="0" lIns="0" bIns="0" rIns="0">
            <a:spAutoFit/>
          </a:bodyPr>
          <a:lstStyle/>
          <a:p>
            <a:pPr algn="l">
              <a:lnSpc>
                <a:spcPts val="2940"/>
              </a:lnSpc>
            </a:pPr>
            <a:r>
              <a:rPr lang="en-US" sz="2100">
                <a:solidFill>
                  <a:srgbClr val="151515"/>
                </a:solidFill>
                <a:latin typeface="Times New Roman"/>
                <a:ea typeface="Times New Roman"/>
                <a:cs typeface="Times New Roman"/>
                <a:sym typeface="Times New Roman"/>
              </a:rPr>
              <a:t>Lorem ipsum dolor sit amet, consectetur adipiscing elit, sed do eiusmod tempor</a:t>
            </a:r>
          </a:p>
        </p:txBody>
      </p:sp>
      <p:sp>
        <p:nvSpPr>
          <p:cNvPr name="TextBox 3" id="3"/>
          <p:cNvSpPr txBox="true"/>
          <p:nvPr/>
        </p:nvSpPr>
        <p:spPr>
          <a:xfrm rot="0">
            <a:off x="2643766" y="3667517"/>
            <a:ext cx="6068700" cy="495935"/>
          </a:xfrm>
          <a:prstGeom prst="rect">
            <a:avLst/>
          </a:prstGeom>
        </p:spPr>
        <p:txBody>
          <a:bodyPr anchor="t" rtlCol="false" tIns="0" lIns="0" bIns="0" rIns="0">
            <a:spAutoFit/>
          </a:bodyPr>
          <a:lstStyle/>
          <a:p>
            <a:pPr algn="l" marL="0" indent="0" lvl="0">
              <a:lnSpc>
                <a:spcPts val="3640"/>
              </a:lnSpc>
            </a:pPr>
            <a:r>
              <a:rPr lang="en-US" b="true" sz="2600">
                <a:solidFill>
                  <a:srgbClr val="151515"/>
                </a:solidFill>
                <a:latin typeface="Times New Roman Bold"/>
                <a:ea typeface="Times New Roman Bold"/>
                <a:cs typeface="Times New Roman Bold"/>
                <a:sym typeface="Times New Roman Bold"/>
              </a:rPr>
              <a:t>Subheading</a:t>
            </a:r>
          </a:p>
        </p:txBody>
      </p:sp>
      <p:sp>
        <p:nvSpPr>
          <p:cNvPr name="TextBox 4" id="4"/>
          <p:cNvSpPr txBox="true"/>
          <p:nvPr/>
        </p:nvSpPr>
        <p:spPr>
          <a:xfrm rot="0">
            <a:off x="2643766" y="5938056"/>
            <a:ext cx="13000468" cy="775335"/>
          </a:xfrm>
          <a:prstGeom prst="rect">
            <a:avLst/>
          </a:prstGeom>
        </p:spPr>
        <p:txBody>
          <a:bodyPr anchor="t" rtlCol="false" tIns="0" lIns="0" bIns="0" rIns="0">
            <a:spAutoFit/>
          </a:bodyPr>
          <a:lstStyle/>
          <a:p>
            <a:pPr algn="l" marL="0" indent="0" lvl="0">
              <a:lnSpc>
                <a:spcPts val="2940"/>
              </a:lnSpc>
            </a:pPr>
            <a:r>
              <a:rPr lang="en-US" sz="2100">
                <a:solidFill>
                  <a:srgbClr val="151515"/>
                </a:solidFill>
                <a:latin typeface="Times New Roman"/>
                <a:ea typeface="Times New Roman"/>
                <a:cs typeface="Times New Roman"/>
                <a:sym typeface="Times New Roman"/>
              </a:rPr>
              <a:t>Lorem ipsum dolor sit amet, consectetur adipiscing elit, sed do eiusmod tempor incididunt ut labore et dolore magna aliqua. </a:t>
            </a:r>
          </a:p>
        </p:txBody>
      </p:sp>
      <p:sp>
        <p:nvSpPr>
          <p:cNvPr name="TextBox 5" id="5"/>
          <p:cNvSpPr txBox="true"/>
          <p:nvPr/>
        </p:nvSpPr>
        <p:spPr>
          <a:xfrm rot="0">
            <a:off x="2643766" y="5393848"/>
            <a:ext cx="6068700" cy="495935"/>
          </a:xfrm>
          <a:prstGeom prst="rect">
            <a:avLst/>
          </a:prstGeom>
        </p:spPr>
        <p:txBody>
          <a:bodyPr anchor="t" rtlCol="false" tIns="0" lIns="0" bIns="0" rIns="0">
            <a:spAutoFit/>
          </a:bodyPr>
          <a:lstStyle/>
          <a:p>
            <a:pPr algn="l" marL="0" indent="0" lvl="0">
              <a:lnSpc>
                <a:spcPts val="3640"/>
              </a:lnSpc>
            </a:pPr>
            <a:r>
              <a:rPr lang="en-US" b="true" sz="2600">
                <a:solidFill>
                  <a:srgbClr val="151515"/>
                </a:solidFill>
                <a:latin typeface="Times New Roman Bold"/>
                <a:ea typeface="Times New Roman Bold"/>
                <a:cs typeface="Times New Roman Bold"/>
                <a:sym typeface="Times New Roman Bold"/>
              </a:rPr>
              <a:t>Subheading</a:t>
            </a:r>
          </a:p>
        </p:txBody>
      </p:sp>
      <p:sp>
        <p:nvSpPr>
          <p:cNvPr name="TextBox 6" id="6"/>
          <p:cNvSpPr txBox="true"/>
          <p:nvPr/>
        </p:nvSpPr>
        <p:spPr>
          <a:xfrm rot="0">
            <a:off x="2643766" y="8137540"/>
            <a:ext cx="13000468" cy="403860"/>
          </a:xfrm>
          <a:prstGeom prst="rect">
            <a:avLst/>
          </a:prstGeom>
        </p:spPr>
        <p:txBody>
          <a:bodyPr anchor="t" rtlCol="false" tIns="0" lIns="0" bIns="0" rIns="0">
            <a:spAutoFit/>
          </a:bodyPr>
          <a:lstStyle/>
          <a:p>
            <a:pPr algn="l" marL="0" indent="0" lvl="0">
              <a:lnSpc>
                <a:spcPts val="2940"/>
              </a:lnSpc>
            </a:pPr>
            <a:r>
              <a:rPr lang="en-US" sz="2100">
                <a:solidFill>
                  <a:srgbClr val="151515"/>
                </a:solidFill>
                <a:latin typeface="Times New Roman"/>
                <a:ea typeface="Times New Roman"/>
                <a:cs typeface="Times New Roman"/>
                <a:sym typeface="Times New Roman"/>
              </a:rPr>
              <a:t>Lorem ipsum dolor sit amet, consectetur adipiscing elit, sed do eiusmod tempor</a:t>
            </a:r>
          </a:p>
        </p:txBody>
      </p:sp>
      <p:sp>
        <p:nvSpPr>
          <p:cNvPr name="TextBox 7" id="7"/>
          <p:cNvSpPr txBox="true"/>
          <p:nvPr/>
        </p:nvSpPr>
        <p:spPr>
          <a:xfrm rot="0">
            <a:off x="2643766" y="7593333"/>
            <a:ext cx="6068700" cy="495935"/>
          </a:xfrm>
          <a:prstGeom prst="rect">
            <a:avLst/>
          </a:prstGeom>
        </p:spPr>
        <p:txBody>
          <a:bodyPr anchor="t" rtlCol="false" tIns="0" lIns="0" bIns="0" rIns="0">
            <a:spAutoFit/>
          </a:bodyPr>
          <a:lstStyle/>
          <a:p>
            <a:pPr algn="l" marL="0" indent="0" lvl="0">
              <a:lnSpc>
                <a:spcPts val="3640"/>
              </a:lnSpc>
            </a:pPr>
            <a:r>
              <a:rPr lang="en-US" b="true" sz="2600">
                <a:solidFill>
                  <a:srgbClr val="151515"/>
                </a:solidFill>
                <a:latin typeface="Times New Roman Bold"/>
                <a:ea typeface="Times New Roman Bold"/>
                <a:cs typeface="Times New Roman Bold"/>
                <a:sym typeface="Times New Roman Bold"/>
              </a:rPr>
              <a:t>Subheading</a:t>
            </a:r>
          </a:p>
        </p:txBody>
      </p:sp>
      <p:sp>
        <p:nvSpPr>
          <p:cNvPr name="TextBox 8" id="8"/>
          <p:cNvSpPr txBox="true"/>
          <p:nvPr/>
        </p:nvSpPr>
        <p:spPr>
          <a:xfrm rot="0">
            <a:off x="4432344" y="1721242"/>
            <a:ext cx="9423311" cy="860425"/>
          </a:xfrm>
          <a:prstGeom prst="rect">
            <a:avLst/>
          </a:prstGeom>
        </p:spPr>
        <p:txBody>
          <a:bodyPr anchor="t" rtlCol="false" tIns="0" lIns="0" bIns="0" rIns="0">
            <a:spAutoFit/>
          </a:bodyPr>
          <a:lstStyle/>
          <a:p>
            <a:pPr algn="l">
              <a:lnSpc>
                <a:spcPts val="6049"/>
              </a:lnSpc>
            </a:pPr>
            <a:r>
              <a:rPr lang="en-US" b="true" sz="4999" u="sng">
                <a:solidFill>
                  <a:srgbClr val="151515"/>
                </a:solidFill>
                <a:latin typeface="Times New Roman Bold"/>
                <a:ea typeface="Times New Roman Bold"/>
                <a:cs typeface="Times New Roman Bold"/>
                <a:sym typeface="Times New Roman Bold"/>
              </a:rPr>
              <a:t>REVIEW OF LITERATURE</a:t>
            </a:r>
          </a:p>
        </p:txBody>
      </p:sp>
      <p:sp>
        <p:nvSpPr>
          <p:cNvPr name="TextBox 9" id="9"/>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04</a:t>
            </a:r>
          </a:p>
        </p:txBody>
      </p:sp>
      <p:sp>
        <p:nvSpPr>
          <p:cNvPr name="AutoShape 10" id="10"/>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11" id="11"/>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12" id="12"/>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13" id="13"/>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14" id="14"/>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15" id="15"/>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6" id="16"/>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7" id="17"/>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8" id="18"/>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250056" y="3933537"/>
            <a:ext cx="7523178" cy="775335"/>
          </a:xfrm>
          <a:prstGeom prst="rect">
            <a:avLst/>
          </a:prstGeom>
        </p:spPr>
        <p:txBody>
          <a:bodyPr anchor="t" rtlCol="false" tIns="0" lIns="0" bIns="0" rIns="0">
            <a:spAutoFit/>
          </a:bodyPr>
          <a:lstStyle/>
          <a:p>
            <a:pPr algn="just" marL="0" indent="0" lvl="0">
              <a:lnSpc>
                <a:spcPts val="2940"/>
              </a:lnSpc>
            </a:pPr>
            <a:r>
              <a:rPr lang="en-US" sz="2100">
                <a:solidFill>
                  <a:srgbClr val="000000"/>
                </a:solidFill>
                <a:latin typeface="Times New Roman"/>
                <a:ea typeface="Times New Roman"/>
                <a:cs typeface="Times New Roman"/>
                <a:sym typeface="Times New Roman"/>
              </a:rPr>
              <a:t>Lorem ipsum dolor sit amet, consectetur adipiscing elit, sed do eiusmod tempor incididunt ut labore et dolore magna aliqua.</a:t>
            </a:r>
            <a:r>
              <a:rPr lang="en-US" sz="2100">
                <a:solidFill>
                  <a:srgbClr val="000000"/>
                </a:solidFill>
                <a:latin typeface="Times New Roman"/>
                <a:ea typeface="Times New Roman"/>
                <a:cs typeface="Times New Roman"/>
                <a:sym typeface="Times New Roman"/>
              </a:rPr>
              <a:t> </a:t>
            </a:r>
          </a:p>
        </p:txBody>
      </p:sp>
      <p:sp>
        <p:nvSpPr>
          <p:cNvPr name="TextBox 3" id="3"/>
          <p:cNvSpPr txBox="true"/>
          <p:nvPr/>
        </p:nvSpPr>
        <p:spPr>
          <a:xfrm rot="0">
            <a:off x="1250056" y="3322654"/>
            <a:ext cx="7523178" cy="495935"/>
          </a:xfrm>
          <a:prstGeom prst="rect">
            <a:avLst/>
          </a:prstGeom>
        </p:spPr>
        <p:txBody>
          <a:bodyPr anchor="t" rtlCol="false" tIns="0" lIns="0" bIns="0" rIns="0">
            <a:spAutoFit/>
          </a:bodyPr>
          <a:lstStyle/>
          <a:p>
            <a:pPr algn="l" marL="0" indent="0" lvl="0">
              <a:lnSpc>
                <a:spcPts val="3640"/>
              </a:lnSpc>
            </a:pPr>
            <a:r>
              <a:rPr lang="en-US" sz="2600">
                <a:solidFill>
                  <a:srgbClr val="000000"/>
                </a:solidFill>
                <a:latin typeface="Times New Roman"/>
                <a:ea typeface="Times New Roman"/>
                <a:cs typeface="Times New Roman"/>
                <a:sym typeface="Times New Roman"/>
              </a:rPr>
              <a:t>Subheading</a:t>
            </a:r>
          </a:p>
        </p:txBody>
      </p:sp>
      <p:sp>
        <p:nvSpPr>
          <p:cNvPr name="AutoShape 4" id="4"/>
          <p:cNvSpPr/>
          <p:nvPr/>
        </p:nvSpPr>
        <p:spPr>
          <a:xfrm flipH="true">
            <a:off x="9780358" y="3313729"/>
            <a:ext cx="29448" cy="5450230"/>
          </a:xfrm>
          <a:prstGeom prst="line">
            <a:avLst/>
          </a:prstGeom>
          <a:ln cap="rnd" w="19050">
            <a:solidFill>
              <a:srgbClr val="133786"/>
            </a:solidFill>
            <a:prstDash val="solid"/>
            <a:headEnd type="none" len="sm" w="sm"/>
            <a:tailEnd type="none" len="sm" w="sm"/>
          </a:ln>
        </p:spPr>
      </p:sp>
      <p:grpSp>
        <p:nvGrpSpPr>
          <p:cNvPr name="Group 5" id="5"/>
          <p:cNvGrpSpPr/>
          <p:nvPr/>
        </p:nvGrpSpPr>
        <p:grpSpPr>
          <a:xfrm rot="0">
            <a:off x="10531499" y="3427429"/>
            <a:ext cx="393729" cy="393729"/>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33786"/>
            </a:solidFill>
          </p:spPr>
        </p:sp>
      </p:grpSp>
      <p:sp>
        <p:nvSpPr>
          <p:cNvPr name="TextBox 7" id="7"/>
          <p:cNvSpPr txBox="true"/>
          <p:nvPr/>
        </p:nvSpPr>
        <p:spPr>
          <a:xfrm rot="0">
            <a:off x="11245704" y="3843237"/>
            <a:ext cx="5792240" cy="694726"/>
          </a:xfrm>
          <a:prstGeom prst="rect">
            <a:avLst/>
          </a:prstGeom>
        </p:spPr>
        <p:txBody>
          <a:bodyPr anchor="t" rtlCol="false" tIns="0" lIns="0" bIns="0" rIns="0">
            <a:spAutoFit/>
          </a:bodyPr>
          <a:lstStyle/>
          <a:p>
            <a:pPr algn="l" marL="0" indent="0" lvl="0">
              <a:lnSpc>
                <a:spcPts val="2658"/>
              </a:lnSpc>
            </a:pPr>
            <a:r>
              <a:rPr lang="en-US" sz="1898">
                <a:solidFill>
                  <a:srgbClr val="000000"/>
                </a:solidFill>
                <a:latin typeface="Times New Roman"/>
                <a:ea typeface="Times New Roman"/>
                <a:cs typeface="Times New Roman"/>
                <a:sym typeface="Times New Roman"/>
              </a:rPr>
              <a:t>Lorem ipsum dolor sit amet, consectetur adipiscing elit, sed do eiusmod tempor</a:t>
            </a:r>
          </a:p>
        </p:txBody>
      </p:sp>
      <p:sp>
        <p:nvSpPr>
          <p:cNvPr name="TextBox 8" id="8"/>
          <p:cNvSpPr txBox="true"/>
          <p:nvPr/>
        </p:nvSpPr>
        <p:spPr>
          <a:xfrm rot="0">
            <a:off x="11245704" y="3332179"/>
            <a:ext cx="5486597" cy="445119"/>
          </a:xfrm>
          <a:prstGeom prst="rect">
            <a:avLst/>
          </a:prstGeom>
        </p:spPr>
        <p:txBody>
          <a:bodyPr anchor="t" rtlCol="false" tIns="0" lIns="0" bIns="0" rIns="0">
            <a:spAutoFit/>
          </a:bodyPr>
          <a:lstStyle/>
          <a:p>
            <a:pPr algn="l" marL="0" indent="0" lvl="0">
              <a:lnSpc>
                <a:spcPts val="3290"/>
              </a:lnSpc>
            </a:pPr>
            <a:r>
              <a:rPr lang="en-US" sz="2350">
                <a:solidFill>
                  <a:srgbClr val="000000"/>
                </a:solidFill>
                <a:latin typeface="Times New Roman"/>
                <a:ea typeface="Times New Roman"/>
                <a:cs typeface="Times New Roman"/>
                <a:sym typeface="Times New Roman"/>
              </a:rPr>
              <a:t>Subheading</a:t>
            </a:r>
          </a:p>
        </p:txBody>
      </p:sp>
      <p:grpSp>
        <p:nvGrpSpPr>
          <p:cNvPr name="Group 9" id="9"/>
          <p:cNvGrpSpPr/>
          <p:nvPr/>
        </p:nvGrpSpPr>
        <p:grpSpPr>
          <a:xfrm rot="0">
            <a:off x="10531499" y="5434674"/>
            <a:ext cx="393729" cy="393729"/>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33786"/>
            </a:solidFill>
          </p:spPr>
        </p:sp>
      </p:grpSp>
      <p:sp>
        <p:nvSpPr>
          <p:cNvPr name="TextBox 11" id="11"/>
          <p:cNvSpPr txBox="true"/>
          <p:nvPr/>
        </p:nvSpPr>
        <p:spPr>
          <a:xfrm rot="0">
            <a:off x="11245704" y="5850482"/>
            <a:ext cx="5792240" cy="694726"/>
          </a:xfrm>
          <a:prstGeom prst="rect">
            <a:avLst/>
          </a:prstGeom>
        </p:spPr>
        <p:txBody>
          <a:bodyPr anchor="t" rtlCol="false" tIns="0" lIns="0" bIns="0" rIns="0">
            <a:spAutoFit/>
          </a:bodyPr>
          <a:lstStyle/>
          <a:p>
            <a:pPr algn="l" marL="0" indent="0" lvl="0">
              <a:lnSpc>
                <a:spcPts val="2658"/>
              </a:lnSpc>
            </a:pPr>
            <a:r>
              <a:rPr lang="en-US" sz="1898">
                <a:solidFill>
                  <a:srgbClr val="000000"/>
                </a:solidFill>
                <a:latin typeface="Times New Roman"/>
                <a:ea typeface="Times New Roman"/>
                <a:cs typeface="Times New Roman"/>
                <a:sym typeface="Times New Roman"/>
              </a:rPr>
              <a:t>Lorem ipsum dolor sit amet, consectetur adipiscing elit, sed do eiusmod tempor</a:t>
            </a:r>
          </a:p>
        </p:txBody>
      </p:sp>
      <p:sp>
        <p:nvSpPr>
          <p:cNvPr name="TextBox 12" id="12"/>
          <p:cNvSpPr txBox="true"/>
          <p:nvPr/>
        </p:nvSpPr>
        <p:spPr>
          <a:xfrm rot="0">
            <a:off x="11245704" y="5339424"/>
            <a:ext cx="5486597" cy="445119"/>
          </a:xfrm>
          <a:prstGeom prst="rect">
            <a:avLst/>
          </a:prstGeom>
        </p:spPr>
        <p:txBody>
          <a:bodyPr anchor="t" rtlCol="false" tIns="0" lIns="0" bIns="0" rIns="0">
            <a:spAutoFit/>
          </a:bodyPr>
          <a:lstStyle/>
          <a:p>
            <a:pPr algn="l" marL="0" indent="0" lvl="0">
              <a:lnSpc>
                <a:spcPts val="3290"/>
              </a:lnSpc>
            </a:pPr>
            <a:r>
              <a:rPr lang="en-US" sz="2350">
                <a:solidFill>
                  <a:srgbClr val="000000"/>
                </a:solidFill>
                <a:latin typeface="Times New Roman"/>
                <a:ea typeface="Times New Roman"/>
                <a:cs typeface="Times New Roman"/>
                <a:sym typeface="Times New Roman"/>
              </a:rPr>
              <a:t>Subheading</a:t>
            </a:r>
          </a:p>
        </p:txBody>
      </p:sp>
      <p:grpSp>
        <p:nvGrpSpPr>
          <p:cNvPr name="Group 13" id="13"/>
          <p:cNvGrpSpPr/>
          <p:nvPr/>
        </p:nvGrpSpPr>
        <p:grpSpPr>
          <a:xfrm rot="0">
            <a:off x="10531499" y="7443114"/>
            <a:ext cx="393729" cy="393729"/>
            <a:chOff x="0" y="0"/>
            <a:chExt cx="6350000" cy="6350000"/>
          </a:xfrm>
        </p:grpSpPr>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33786"/>
            </a:solidFill>
          </p:spPr>
        </p:sp>
      </p:grpSp>
      <p:sp>
        <p:nvSpPr>
          <p:cNvPr name="TextBox 15" id="15"/>
          <p:cNvSpPr txBox="true"/>
          <p:nvPr/>
        </p:nvSpPr>
        <p:spPr>
          <a:xfrm rot="0">
            <a:off x="11245704" y="7858921"/>
            <a:ext cx="5792240" cy="694726"/>
          </a:xfrm>
          <a:prstGeom prst="rect">
            <a:avLst/>
          </a:prstGeom>
        </p:spPr>
        <p:txBody>
          <a:bodyPr anchor="t" rtlCol="false" tIns="0" lIns="0" bIns="0" rIns="0">
            <a:spAutoFit/>
          </a:bodyPr>
          <a:lstStyle/>
          <a:p>
            <a:pPr algn="l" marL="0" indent="0" lvl="0">
              <a:lnSpc>
                <a:spcPts val="2658"/>
              </a:lnSpc>
            </a:pPr>
            <a:r>
              <a:rPr lang="en-US" sz="1898">
                <a:solidFill>
                  <a:srgbClr val="000000"/>
                </a:solidFill>
                <a:latin typeface="Times New Roman"/>
                <a:ea typeface="Times New Roman"/>
                <a:cs typeface="Times New Roman"/>
                <a:sym typeface="Times New Roman"/>
              </a:rPr>
              <a:t>Lorem ipsum dolor sit amet, consectetur adipiscing elit, sed do eiusmod tempor</a:t>
            </a:r>
          </a:p>
        </p:txBody>
      </p:sp>
      <p:sp>
        <p:nvSpPr>
          <p:cNvPr name="TextBox 16" id="16"/>
          <p:cNvSpPr txBox="true"/>
          <p:nvPr/>
        </p:nvSpPr>
        <p:spPr>
          <a:xfrm rot="0">
            <a:off x="11245704" y="7347864"/>
            <a:ext cx="5486597" cy="445119"/>
          </a:xfrm>
          <a:prstGeom prst="rect">
            <a:avLst/>
          </a:prstGeom>
        </p:spPr>
        <p:txBody>
          <a:bodyPr anchor="t" rtlCol="false" tIns="0" lIns="0" bIns="0" rIns="0">
            <a:spAutoFit/>
          </a:bodyPr>
          <a:lstStyle/>
          <a:p>
            <a:pPr algn="l" marL="0" indent="0" lvl="0">
              <a:lnSpc>
                <a:spcPts val="3290"/>
              </a:lnSpc>
            </a:pPr>
            <a:r>
              <a:rPr lang="en-US" sz="2350">
                <a:solidFill>
                  <a:srgbClr val="000000"/>
                </a:solidFill>
                <a:latin typeface="Times New Roman"/>
                <a:ea typeface="Times New Roman"/>
                <a:cs typeface="Times New Roman"/>
                <a:sym typeface="Times New Roman"/>
              </a:rPr>
              <a:t>Subheading</a:t>
            </a:r>
          </a:p>
        </p:txBody>
      </p:sp>
      <p:sp>
        <p:nvSpPr>
          <p:cNvPr name="TextBox 17" id="17"/>
          <p:cNvSpPr txBox="true"/>
          <p:nvPr/>
        </p:nvSpPr>
        <p:spPr>
          <a:xfrm rot="0">
            <a:off x="6146844" y="1332490"/>
            <a:ext cx="5994311" cy="949325"/>
          </a:xfrm>
          <a:prstGeom prst="rect">
            <a:avLst/>
          </a:prstGeom>
        </p:spPr>
        <p:txBody>
          <a:bodyPr anchor="t" rtlCol="false" tIns="0" lIns="0" bIns="0" rIns="0">
            <a:spAutoFit/>
          </a:bodyPr>
          <a:lstStyle/>
          <a:p>
            <a:pPr algn="l">
              <a:lnSpc>
                <a:spcPts val="6999"/>
              </a:lnSpc>
            </a:pPr>
            <a:r>
              <a:rPr lang="en-US" b="true" sz="4999" u="sng">
                <a:solidFill>
                  <a:srgbClr val="000000"/>
                </a:solidFill>
                <a:latin typeface="Times New Roman Bold"/>
                <a:ea typeface="Times New Roman Bold"/>
                <a:cs typeface="Times New Roman Bold"/>
                <a:sym typeface="Times New Roman Bold"/>
              </a:rPr>
              <a:t>METHODOLOGY</a:t>
            </a:r>
          </a:p>
        </p:txBody>
      </p:sp>
      <p:sp>
        <p:nvSpPr>
          <p:cNvPr name="TextBox 18" id="18"/>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05</a:t>
            </a:r>
          </a:p>
        </p:txBody>
      </p:sp>
      <p:sp>
        <p:nvSpPr>
          <p:cNvPr name="AutoShape 19" id="19"/>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20" id="20"/>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21" id="21"/>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22" id="22"/>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23" id="23"/>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24" id="24"/>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25" id="25"/>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26" id="26"/>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27" id="27"/>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222892" y="1939646"/>
            <a:ext cx="8909324" cy="860425"/>
          </a:xfrm>
          <a:prstGeom prst="rect">
            <a:avLst/>
          </a:prstGeom>
        </p:spPr>
        <p:txBody>
          <a:bodyPr anchor="t" rtlCol="false" tIns="0" lIns="0" bIns="0" rIns="0">
            <a:spAutoFit/>
          </a:bodyPr>
          <a:lstStyle/>
          <a:p>
            <a:pPr algn="l">
              <a:lnSpc>
                <a:spcPts val="6049"/>
              </a:lnSpc>
            </a:pPr>
            <a:r>
              <a:rPr lang="en-US" b="true" sz="4999" u="sng">
                <a:solidFill>
                  <a:srgbClr val="151515"/>
                </a:solidFill>
                <a:latin typeface="Times New Roman Bold"/>
                <a:ea typeface="Times New Roman Bold"/>
                <a:cs typeface="Times New Roman Bold"/>
                <a:sym typeface="Times New Roman Bold"/>
              </a:rPr>
              <a:t>RESULTS &amp; DISCUSSION</a:t>
            </a:r>
          </a:p>
        </p:txBody>
      </p:sp>
      <p:sp>
        <p:nvSpPr>
          <p:cNvPr name="TextBox 3" id="3"/>
          <p:cNvSpPr txBox="true"/>
          <p:nvPr/>
        </p:nvSpPr>
        <p:spPr>
          <a:xfrm rot="0">
            <a:off x="2619193" y="3513751"/>
            <a:ext cx="13049615" cy="1802892"/>
          </a:xfrm>
          <a:prstGeom prst="rect">
            <a:avLst/>
          </a:prstGeom>
        </p:spPr>
        <p:txBody>
          <a:bodyPr anchor="t" rtlCol="false" tIns="0" lIns="0" bIns="0" rIns="0">
            <a:spAutoFit/>
          </a:bodyPr>
          <a:lstStyle/>
          <a:p>
            <a:pPr algn="just" marL="0" indent="0" lvl="0">
              <a:lnSpc>
                <a:spcPts val="3549"/>
              </a:lnSpc>
            </a:pPr>
            <a:r>
              <a:rPr lang="en-US" sz="2100">
                <a:solidFill>
                  <a:srgbClr val="151515"/>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4" id="4"/>
          <p:cNvSpPr txBox="true"/>
          <p:nvPr/>
        </p:nvSpPr>
        <p:spPr>
          <a:xfrm rot="0">
            <a:off x="2619193" y="6657350"/>
            <a:ext cx="13049615" cy="1355217"/>
          </a:xfrm>
          <a:prstGeom prst="rect">
            <a:avLst/>
          </a:prstGeom>
        </p:spPr>
        <p:txBody>
          <a:bodyPr anchor="t" rtlCol="false" tIns="0" lIns="0" bIns="0" rIns="0">
            <a:spAutoFit/>
          </a:bodyPr>
          <a:lstStyle/>
          <a:p>
            <a:pPr algn="just" marL="0" indent="0" lvl="0">
              <a:lnSpc>
                <a:spcPts val="3549"/>
              </a:lnSpc>
            </a:pPr>
            <a:r>
              <a:rPr lang="en-US" sz="2100">
                <a:solidFill>
                  <a:srgbClr val="151515"/>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a:t>
            </a:r>
          </a:p>
        </p:txBody>
      </p:sp>
      <p:sp>
        <p:nvSpPr>
          <p:cNvPr name="TextBox 5" id="5"/>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06</a:t>
            </a:r>
          </a:p>
        </p:txBody>
      </p:sp>
      <p:sp>
        <p:nvSpPr>
          <p:cNvPr name="AutoShape 6" id="6"/>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7" id="7"/>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8" id="8"/>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9" id="9"/>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10" id="10"/>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11" id="11"/>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2" id="12"/>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3" id="13"/>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4" id="14"/>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757438" y="1681776"/>
            <a:ext cx="5286229" cy="860425"/>
          </a:xfrm>
          <a:prstGeom prst="rect">
            <a:avLst/>
          </a:prstGeom>
        </p:spPr>
        <p:txBody>
          <a:bodyPr anchor="t" rtlCol="false" tIns="0" lIns="0" bIns="0" rIns="0">
            <a:spAutoFit/>
          </a:bodyPr>
          <a:lstStyle/>
          <a:p>
            <a:pPr algn="l">
              <a:lnSpc>
                <a:spcPts val="6049"/>
              </a:lnSpc>
            </a:pPr>
            <a:r>
              <a:rPr lang="en-US" b="true" sz="4999" u="sng">
                <a:solidFill>
                  <a:srgbClr val="151515"/>
                </a:solidFill>
                <a:latin typeface="Times New Roman Bold"/>
                <a:ea typeface="Times New Roman Bold"/>
                <a:cs typeface="Times New Roman Bold"/>
                <a:sym typeface="Times New Roman Bold"/>
              </a:rPr>
              <a:t>CONCLUSION</a:t>
            </a:r>
          </a:p>
        </p:txBody>
      </p:sp>
      <p:sp>
        <p:nvSpPr>
          <p:cNvPr name="TextBox 3" id="3"/>
          <p:cNvSpPr txBox="true"/>
          <p:nvPr/>
        </p:nvSpPr>
        <p:spPr>
          <a:xfrm rot="0">
            <a:off x="2619193" y="3418501"/>
            <a:ext cx="13049615" cy="2265426"/>
          </a:xfrm>
          <a:prstGeom prst="rect">
            <a:avLst/>
          </a:prstGeom>
        </p:spPr>
        <p:txBody>
          <a:bodyPr anchor="t" rtlCol="false" tIns="0" lIns="0" bIns="0" rIns="0">
            <a:spAutoFit/>
          </a:bodyPr>
          <a:lstStyle/>
          <a:p>
            <a:pPr algn="just" marL="0" indent="0" lvl="0">
              <a:lnSpc>
                <a:spcPts val="4557"/>
              </a:lnSpc>
              <a:spcBef>
                <a:spcPct val="0"/>
              </a:spcBef>
            </a:pPr>
            <a:r>
              <a:rPr lang="en-US" sz="2100">
                <a:solidFill>
                  <a:srgbClr val="151515"/>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4" id="4"/>
          <p:cNvSpPr txBox="true"/>
          <p:nvPr/>
        </p:nvSpPr>
        <p:spPr>
          <a:xfrm rot="0">
            <a:off x="2619193" y="6562100"/>
            <a:ext cx="13049615" cy="1693926"/>
          </a:xfrm>
          <a:prstGeom prst="rect">
            <a:avLst/>
          </a:prstGeom>
        </p:spPr>
        <p:txBody>
          <a:bodyPr anchor="t" rtlCol="false" tIns="0" lIns="0" bIns="0" rIns="0">
            <a:spAutoFit/>
          </a:bodyPr>
          <a:lstStyle/>
          <a:p>
            <a:pPr algn="just" marL="0" indent="0" lvl="0">
              <a:lnSpc>
                <a:spcPts val="4557"/>
              </a:lnSpc>
              <a:spcBef>
                <a:spcPct val="0"/>
              </a:spcBef>
            </a:pPr>
            <a:r>
              <a:rPr lang="en-US" sz="2100">
                <a:solidFill>
                  <a:srgbClr val="151515"/>
                </a:solidFill>
                <a:latin typeface="Times New Roman"/>
                <a:ea typeface="Times New Roman"/>
                <a:cs typeface="Times New Roman"/>
                <a:sym typeface="Times New Roman"/>
              </a:rPr>
              <a:t>Lorem ipsum dolor sit amet, consectetur adipiscing elit, sed do eiusmod tempor incididunt ut labore et dolore magna aliqua. Ut enim ad minim veniam, quis nostrud exercitation ullamco aboris nisi ut aliquip ex ea commodo consequat. </a:t>
            </a:r>
          </a:p>
        </p:txBody>
      </p:sp>
      <p:sp>
        <p:nvSpPr>
          <p:cNvPr name="TextBox 5" id="5"/>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07</a:t>
            </a:r>
          </a:p>
        </p:txBody>
      </p:sp>
      <p:sp>
        <p:nvSpPr>
          <p:cNvPr name="AutoShape 6" id="6"/>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7" id="7"/>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8" id="8"/>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9" id="9"/>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10" id="10"/>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11" id="11"/>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2" id="12"/>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3" id="13"/>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4" id="14"/>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840142" y="3899898"/>
            <a:ext cx="14607716" cy="2625509"/>
          </a:xfrm>
          <a:prstGeom prst="rect">
            <a:avLst/>
          </a:prstGeom>
        </p:spPr>
        <p:txBody>
          <a:bodyPr anchor="t" rtlCol="false" tIns="0" lIns="0" bIns="0" rIns="0">
            <a:spAutoFit/>
          </a:bodyPr>
          <a:lstStyle/>
          <a:p>
            <a:pPr algn="ctr">
              <a:lnSpc>
                <a:spcPts val="19321"/>
              </a:lnSpc>
            </a:pPr>
            <a:r>
              <a:rPr lang="en-US" sz="13801" i="true">
                <a:solidFill>
                  <a:srgbClr val="151515"/>
                </a:solidFill>
                <a:latin typeface="Times New Roman Italics"/>
                <a:ea typeface="Times New Roman Italics"/>
                <a:cs typeface="Times New Roman Italics"/>
                <a:sym typeface="Times New Roman Italics"/>
              </a:rPr>
              <a:t>THANK YOU</a:t>
            </a:r>
          </a:p>
        </p:txBody>
      </p:sp>
      <p:sp>
        <p:nvSpPr>
          <p:cNvPr name="TextBox 3" id="3"/>
          <p:cNvSpPr txBox="true"/>
          <p:nvPr/>
        </p:nvSpPr>
        <p:spPr>
          <a:xfrm rot="0">
            <a:off x="17259300" y="9367480"/>
            <a:ext cx="787570" cy="637794"/>
          </a:xfrm>
          <a:prstGeom prst="rect">
            <a:avLst/>
          </a:prstGeom>
        </p:spPr>
        <p:txBody>
          <a:bodyPr anchor="t" rtlCol="false" tIns="0" lIns="0" bIns="0" rIns="0">
            <a:spAutoFit/>
          </a:bodyPr>
          <a:lstStyle/>
          <a:p>
            <a:pPr algn="r" marL="0" indent="0" lvl="0">
              <a:lnSpc>
                <a:spcPts val="5208"/>
              </a:lnSpc>
            </a:pPr>
            <a:r>
              <a:rPr lang="en-US" b="true" sz="2400">
                <a:solidFill>
                  <a:srgbClr val="18306E"/>
                </a:solidFill>
                <a:latin typeface="Times New Roman Bold"/>
                <a:ea typeface="Times New Roman Bold"/>
                <a:cs typeface="Times New Roman Bold"/>
                <a:sym typeface="Times New Roman Bold"/>
              </a:rPr>
              <a:t>08</a:t>
            </a:r>
          </a:p>
        </p:txBody>
      </p:sp>
      <p:sp>
        <p:nvSpPr>
          <p:cNvPr name="AutoShape 4" id="4"/>
          <p:cNvSpPr/>
          <p:nvPr/>
        </p:nvSpPr>
        <p:spPr>
          <a:xfrm flipH="true">
            <a:off x="-1847625" y="9746628"/>
            <a:ext cx="19360431" cy="0"/>
          </a:xfrm>
          <a:prstGeom prst="line">
            <a:avLst/>
          </a:prstGeom>
          <a:ln cap="flat" w="38100">
            <a:solidFill>
              <a:srgbClr val="F8A813"/>
            </a:solidFill>
            <a:prstDash val="solid"/>
            <a:headEnd type="none" len="sm" w="sm"/>
            <a:tailEnd type="none" len="sm" w="sm"/>
          </a:ln>
        </p:spPr>
      </p:sp>
      <p:sp>
        <p:nvSpPr>
          <p:cNvPr name="AutoShape 5" id="5"/>
          <p:cNvSpPr/>
          <p:nvPr/>
        </p:nvSpPr>
        <p:spPr>
          <a:xfrm flipH="true">
            <a:off x="-1847625" y="9824490"/>
            <a:ext cx="19360431" cy="0"/>
          </a:xfrm>
          <a:prstGeom prst="line">
            <a:avLst/>
          </a:prstGeom>
          <a:ln cap="flat" w="66675">
            <a:solidFill>
              <a:srgbClr val="133786"/>
            </a:solidFill>
            <a:prstDash val="solid"/>
            <a:headEnd type="none" len="sm" w="sm"/>
            <a:tailEnd type="none" len="sm" w="sm"/>
          </a:ln>
        </p:spPr>
      </p:sp>
      <p:sp>
        <p:nvSpPr>
          <p:cNvPr name="AutoShape 6" id="6"/>
          <p:cNvSpPr/>
          <p:nvPr/>
        </p:nvSpPr>
        <p:spPr>
          <a:xfrm>
            <a:off x="2690017" y="877896"/>
            <a:ext cx="13258185" cy="0"/>
          </a:xfrm>
          <a:prstGeom prst="line">
            <a:avLst/>
          </a:prstGeom>
          <a:ln cap="flat" w="38100">
            <a:solidFill>
              <a:srgbClr val="F8A813"/>
            </a:solidFill>
            <a:prstDash val="solid"/>
            <a:headEnd type="none" len="sm" w="sm"/>
            <a:tailEnd type="none" len="sm" w="sm"/>
          </a:ln>
        </p:spPr>
      </p:sp>
      <p:sp>
        <p:nvSpPr>
          <p:cNvPr name="AutoShape 7" id="7"/>
          <p:cNvSpPr/>
          <p:nvPr/>
        </p:nvSpPr>
        <p:spPr>
          <a:xfrm>
            <a:off x="2693461" y="782646"/>
            <a:ext cx="13251297" cy="0"/>
          </a:xfrm>
          <a:prstGeom prst="line">
            <a:avLst/>
          </a:prstGeom>
          <a:ln cap="flat" w="57150">
            <a:solidFill>
              <a:srgbClr val="133786"/>
            </a:solidFill>
            <a:prstDash val="solid"/>
            <a:headEnd type="none" len="sm" w="sm"/>
            <a:tailEnd type="none" len="sm" w="sm"/>
          </a:ln>
        </p:spPr>
      </p:sp>
      <p:sp>
        <p:nvSpPr>
          <p:cNvPr name="TextBox 8" id="8"/>
          <p:cNvSpPr txBox="true"/>
          <p:nvPr/>
        </p:nvSpPr>
        <p:spPr>
          <a:xfrm rot="0">
            <a:off x="7347757" y="104212"/>
            <a:ext cx="3317319" cy="529992"/>
          </a:xfrm>
          <a:prstGeom prst="rect">
            <a:avLst/>
          </a:prstGeom>
        </p:spPr>
        <p:txBody>
          <a:bodyPr anchor="t" rtlCol="false" tIns="0" lIns="0" bIns="0" rIns="0">
            <a:spAutoFit/>
          </a:bodyPr>
          <a:lstStyle/>
          <a:p>
            <a:pPr algn="ctr">
              <a:lnSpc>
                <a:spcPts val="4387"/>
              </a:lnSpc>
            </a:pPr>
            <a:r>
              <a:rPr lang="en-US" b="true" sz="3134">
                <a:solidFill>
                  <a:srgbClr val="18306E"/>
                </a:solidFill>
                <a:latin typeface="Tex Gyre Termes Bold"/>
                <a:ea typeface="Tex Gyre Termes Bold"/>
                <a:cs typeface="Tex Gyre Termes Bold"/>
                <a:sym typeface="Tex Gyre Termes Bold"/>
              </a:rPr>
              <a:t>NCPO-2025</a:t>
            </a:r>
          </a:p>
        </p:txBody>
      </p:sp>
      <p:sp>
        <p:nvSpPr>
          <p:cNvPr name="Freeform 9" id="9"/>
          <p:cNvSpPr/>
          <p:nvPr/>
        </p:nvSpPr>
        <p:spPr>
          <a:xfrm flipH="false" flipV="false" rot="0">
            <a:off x="386037" y="335129"/>
            <a:ext cx="952186" cy="952186"/>
          </a:xfrm>
          <a:custGeom>
            <a:avLst/>
            <a:gdLst/>
            <a:ahLst/>
            <a:cxnLst/>
            <a:rect r="r" b="b" t="t" l="l"/>
            <a:pathLst>
              <a:path h="952186" w="952186">
                <a:moveTo>
                  <a:pt x="0" y="0"/>
                </a:moveTo>
                <a:lnTo>
                  <a:pt x="952185" y="0"/>
                </a:lnTo>
                <a:lnTo>
                  <a:pt x="952185" y="952185"/>
                </a:lnTo>
                <a:lnTo>
                  <a:pt x="0" y="952185"/>
                </a:lnTo>
                <a:lnTo>
                  <a:pt x="0" y="0"/>
                </a:lnTo>
                <a:close/>
              </a:path>
            </a:pathLst>
          </a:custGeom>
          <a:blipFill>
            <a:blip r:embed="rId2"/>
            <a:stretch>
              <a:fillRect l="0" t="0" r="0" b="0"/>
            </a:stretch>
          </a:blipFill>
        </p:spPr>
      </p:sp>
      <p:sp>
        <p:nvSpPr>
          <p:cNvPr name="Freeform 10" id="10"/>
          <p:cNvSpPr/>
          <p:nvPr/>
        </p:nvSpPr>
        <p:spPr>
          <a:xfrm flipH="false" flipV="false" rot="0">
            <a:off x="1507997" y="397783"/>
            <a:ext cx="962885" cy="826877"/>
          </a:xfrm>
          <a:custGeom>
            <a:avLst/>
            <a:gdLst/>
            <a:ahLst/>
            <a:cxnLst/>
            <a:rect r="r" b="b" t="t" l="l"/>
            <a:pathLst>
              <a:path h="826877" w="962885">
                <a:moveTo>
                  <a:pt x="0" y="0"/>
                </a:moveTo>
                <a:lnTo>
                  <a:pt x="962884" y="0"/>
                </a:lnTo>
                <a:lnTo>
                  <a:pt x="962884" y="826877"/>
                </a:lnTo>
                <a:lnTo>
                  <a:pt x="0" y="826877"/>
                </a:lnTo>
                <a:lnTo>
                  <a:pt x="0" y="0"/>
                </a:lnTo>
                <a:close/>
              </a:path>
            </a:pathLst>
          </a:custGeom>
          <a:blipFill>
            <a:blip r:embed="rId3"/>
            <a:stretch>
              <a:fillRect l="0" t="0" r="0" b="0"/>
            </a:stretch>
          </a:blipFill>
        </p:spPr>
      </p:sp>
      <p:sp>
        <p:nvSpPr>
          <p:cNvPr name="Freeform 11" id="11"/>
          <p:cNvSpPr/>
          <p:nvPr/>
        </p:nvSpPr>
        <p:spPr>
          <a:xfrm flipH="false" flipV="false" rot="0">
            <a:off x="17220887" y="323456"/>
            <a:ext cx="793615" cy="967047"/>
          </a:xfrm>
          <a:custGeom>
            <a:avLst/>
            <a:gdLst/>
            <a:ahLst/>
            <a:cxnLst/>
            <a:rect r="r" b="b" t="t" l="l"/>
            <a:pathLst>
              <a:path h="967047" w="793615">
                <a:moveTo>
                  <a:pt x="0" y="0"/>
                </a:moveTo>
                <a:lnTo>
                  <a:pt x="793615" y="0"/>
                </a:lnTo>
                <a:lnTo>
                  <a:pt x="793615" y="967047"/>
                </a:lnTo>
                <a:lnTo>
                  <a:pt x="0" y="967047"/>
                </a:lnTo>
                <a:lnTo>
                  <a:pt x="0" y="0"/>
                </a:lnTo>
                <a:close/>
              </a:path>
            </a:pathLst>
          </a:custGeom>
          <a:blipFill>
            <a:blip r:embed="rId4"/>
            <a:stretch>
              <a:fillRect l="0" t="0" r="0" b="0"/>
            </a:stretch>
          </a:blipFill>
        </p:spPr>
      </p:sp>
      <p:sp>
        <p:nvSpPr>
          <p:cNvPr name="Freeform 12" id="12"/>
          <p:cNvSpPr/>
          <p:nvPr/>
        </p:nvSpPr>
        <p:spPr>
          <a:xfrm flipH="false" flipV="false" rot="0">
            <a:off x="16148288" y="274922"/>
            <a:ext cx="1072599" cy="1072599"/>
          </a:xfrm>
          <a:custGeom>
            <a:avLst/>
            <a:gdLst/>
            <a:ahLst/>
            <a:cxnLst/>
            <a:rect r="r" b="b" t="t" l="l"/>
            <a:pathLst>
              <a:path h="1072599" w="1072599">
                <a:moveTo>
                  <a:pt x="0" y="0"/>
                </a:moveTo>
                <a:lnTo>
                  <a:pt x="1072599" y="0"/>
                </a:lnTo>
                <a:lnTo>
                  <a:pt x="1072599" y="1072599"/>
                </a:lnTo>
                <a:lnTo>
                  <a:pt x="0" y="1072599"/>
                </a:lnTo>
                <a:lnTo>
                  <a:pt x="0" y="0"/>
                </a:lnTo>
                <a:close/>
              </a:path>
            </a:pathLst>
          </a:custGeom>
          <a:blipFill>
            <a:blip r:embed="rId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DAGYlftmpss</dc:identifier>
  <dcterms:modified xsi:type="dcterms:W3CDTF">2011-08-01T06:04:30Z</dcterms:modified>
  <cp:revision>1</cp:revision>
  <dc:title>NCPO - Conference Template</dc:title>
</cp:coreProperties>
</file>